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5" r:id="rId7"/>
    <p:sldId id="276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2D45-82FF-4331-B4BD-5A37FC7E169B}" type="datetimeFigureOut">
              <a:rPr lang="es-AR" smtClean="0"/>
              <a:pPr/>
              <a:t>27/09/2017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37ECD-0D4D-436B-8B88-BC84AB1F7C76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2D45-82FF-4331-B4BD-5A37FC7E169B}" type="datetimeFigureOut">
              <a:rPr lang="es-AR" smtClean="0"/>
              <a:pPr/>
              <a:t>27/09/2017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37ECD-0D4D-436B-8B88-BC84AB1F7C76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2D45-82FF-4331-B4BD-5A37FC7E169B}" type="datetimeFigureOut">
              <a:rPr lang="es-AR" smtClean="0"/>
              <a:pPr/>
              <a:t>27/09/2017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37ECD-0D4D-436B-8B88-BC84AB1F7C76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2D45-82FF-4331-B4BD-5A37FC7E169B}" type="datetimeFigureOut">
              <a:rPr lang="es-AR" smtClean="0"/>
              <a:pPr/>
              <a:t>27/09/2017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37ECD-0D4D-436B-8B88-BC84AB1F7C76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2D45-82FF-4331-B4BD-5A37FC7E169B}" type="datetimeFigureOut">
              <a:rPr lang="es-AR" smtClean="0"/>
              <a:pPr/>
              <a:t>27/09/2017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37ECD-0D4D-436B-8B88-BC84AB1F7C76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2D45-82FF-4331-B4BD-5A37FC7E169B}" type="datetimeFigureOut">
              <a:rPr lang="es-AR" smtClean="0"/>
              <a:pPr/>
              <a:t>27/09/2017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37ECD-0D4D-436B-8B88-BC84AB1F7C76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2D45-82FF-4331-B4BD-5A37FC7E169B}" type="datetimeFigureOut">
              <a:rPr lang="es-AR" smtClean="0"/>
              <a:pPr/>
              <a:t>27/09/2017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37ECD-0D4D-436B-8B88-BC84AB1F7C76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2D45-82FF-4331-B4BD-5A37FC7E169B}" type="datetimeFigureOut">
              <a:rPr lang="es-AR" smtClean="0"/>
              <a:pPr/>
              <a:t>27/09/2017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37ECD-0D4D-436B-8B88-BC84AB1F7C76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2D45-82FF-4331-B4BD-5A37FC7E169B}" type="datetimeFigureOut">
              <a:rPr lang="es-AR" smtClean="0"/>
              <a:pPr/>
              <a:t>27/09/2017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37ECD-0D4D-436B-8B88-BC84AB1F7C76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2D45-82FF-4331-B4BD-5A37FC7E169B}" type="datetimeFigureOut">
              <a:rPr lang="es-AR" smtClean="0"/>
              <a:pPr/>
              <a:t>27/09/2017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37ECD-0D4D-436B-8B88-BC84AB1F7C76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2D45-82FF-4331-B4BD-5A37FC7E169B}" type="datetimeFigureOut">
              <a:rPr lang="es-AR" smtClean="0"/>
              <a:pPr/>
              <a:t>27/09/2017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37ECD-0D4D-436B-8B88-BC84AB1F7C76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092D45-82FF-4331-B4BD-5A37FC7E169B}" type="datetimeFigureOut">
              <a:rPr lang="es-AR" smtClean="0"/>
              <a:pPr/>
              <a:t>27/09/2017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137ECD-0D4D-436B-8B88-BC84AB1F7C76}" type="slidenum">
              <a:rPr lang="es-AR" smtClean="0"/>
              <a:pPr/>
              <a:t>‹Nº›</a:t>
            </a:fld>
            <a:endParaRPr 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AR" dirty="0" smtClean="0"/>
              <a:t>Patrimonio arquitectónico e histórico</a:t>
            </a:r>
            <a:endParaRPr lang="es-AR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AR" dirty="0" smtClean="0"/>
              <a:t>Ordenanzas</a:t>
            </a:r>
            <a:endParaRPr lang="es-AR" dirty="0"/>
          </a:p>
        </p:txBody>
      </p:sp>
    </p:spTree>
  </p:cSld>
  <p:clrMapOvr>
    <a:masterClrMapping/>
  </p:clrMapOvr>
  <p:transition advTm="6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2720/93</a:t>
            </a:r>
            <a:endParaRPr lang="es-AR" dirty="0"/>
          </a:p>
        </p:txBody>
      </p:sp>
      <p:pic>
        <p:nvPicPr>
          <p:cNvPr id="5" name="4 Marcador de contenido" descr="CPringles-jornadas-salamone-ex-matader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71344" y="692696"/>
            <a:ext cx="4169607" cy="5472608"/>
          </a:xfrm>
        </p:spPr>
      </p:pic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s-AR" sz="3600" dirty="0" smtClean="0"/>
              <a:t>Ex Matadero Modelo</a:t>
            </a:r>
          </a:p>
          <a:p>
            <a:endParaRPr lang="es-AR" sz="3600" dirty="0"/>
          </a:p>
          <a:p>
            <a:endParaRPr lang="es-AR" sz="3600" dirty="0" smtClean="0"/>
          </a:p>
          <a:p>
            <a:r>
              <a:rPr lang="es-AR" sz="3600" dirty="0" smtClean="0"/>
              <a:t>Monumento Histórico Municipal</a:t>
            </a:r>
            <a:endParaRPr lang="es-AR" sz="3600" dirty="0"/>
          </a:p>
        </p:txBody>
      </p:sp>
    </p:spTree>
  </p:cSld>
  <p:clrMapOvr>
    <a:masterClrMapping/>
  </p:clrMapOvr>
  <p:transition advTm="6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3014/98</a:t>
            </a:r>
            <a:endParaRPr lang="es-AR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es-AR" sz="2400" dirty="0" smtClean="0"/>
              <a:t>Complejo edilicio Ex Estación de Ferrocarril de Indio Rico, espacios a cielo abierto que lo rodean, ramblas de Av. Sarmiento entre Libertador y </a:t>
            </a:r>
            <a:r>
              <a:rPr lang="es-AR" sz="2400" dirty="0" err="1" smtClean="0"/>
              <a:t>Constitutción</a:t>
            </a:r>
            <a:endParaRPr lang="es-AR" sz="2400" dirty="0" smtClean="0"/>
          </a:p>
          <a:p>
            <a:endParaRPr lang="es-AR" sz="2400" dirty="0"/>
          </a:p>
          <a:p>
            <a:r>
              <a:rPr lang="es-AR" sz="2400" dirty="0" smtClean="0"/>
              <a:t>Patrimonio Histórico Cultural Municipal</a:t>
            </a:r>
            <a:endParaRPr lang="es-AR" sz="2400" dirty="0"/>
          </a:p>
        </p:txBody>
      </p:sp>
      <p:pic>
        <p:nvPicPr>
          <p:cNvPr id="7" name="6 Marcador de contenido" descr="Estación Indio Ric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91880" y="1988840"/>
            <a:ext cx="4789421" cy="3592066"/>
          </a:xfrm>
        </p:spPr>
      </p:pic>
    </p:spTree>
  </p:cSld>
  <p:clrMapOvr>
    <a:masterClrMapping/>
  </p:clrMapOvr>
  <p:transition advTm="6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3182/00</a:t>
            </a:r>
            <a:endParaRPr lang="es-AR" dirty="0"/>
          </a:p>
        </p:txBody>
      </p:sp>
      <p:pic>
        <p:nvPicPr>
          <p:cNvPr id="5" name="4 Marcador de contenido" descr="Puente Cabrera - 19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03848" y="4077072"/>
            <a:ext cx="5111750" cy="1759738"/>
          </a:xfrm>
        </p:spPr>
      </p:pic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s-AR" sz="2400" dirty="0" smtClean="0"/>
              <a:t>Puentes La Gaviota, Cabrera y De los Suspiros</a:t>
            </a:r>
          </a:p>
          <a:p>
            <a:endParaRPr lang="es-AR" sz="2400" dirty="0"/>
          </a:p>
          <a:p>
            <a:r>
              <a:rPr lang="es-AR" sz="2400" dirty="0" smtClean="0"/>
              <a:t>Patrimonio Arquitectónico y Cultural</a:t>
            </a:r>
            <a:endParaRPr lang="es-AR" sz="2400" dirty="0"/>
          </a:p>
        </p:txBody>
      </p:sp>
    </p:spTree>
  </p:cSld>
  <p:clrMapOvr>
    <a:masterClrMapping/>
  </p:clrMapOvr>
  <p:transition advTm="6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3258/01</a:t>
            </a:r>
            <a:endParaRPr lang="es-AR" dirty="0"/>
          </a:p>
        </p:txBody>
      </p:sp>
      <p:pic>
        <p:nvPicPr>
          <p:cNvPr id="5" name="4 Marcador de contenido" descr="62- Banco Provinci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59832" y="2042728"/>
            <a:ext cx="5389663" cy="3703182"/>
          </a:xfrm>
        </p:spPr>
      </p:pic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AR" sz="2800" dirty="0" smtClean="0"/>
              <a:t>Banco Provincia de Buenos Aires</a:t>
            </a:r>
          </a:p>
          <a:p>
            <a:endParaRPr lang="es-AR" sz="2800" dirty="0"/>
          </a:p>
          <a:p>
            <a:endParaRPr lang="es-AR" sz="2800" dirty="0" smtClean="0"/>
          </a:p>
          <a:p>
            <a:r>
              <a:rPr lang="es-AR" sz="2800" dirty="0" smtClean="0"/>
              <a:t>Patrimonio Arquitectónico</a:t>
            </a:r>
            <a:endParaRPr lang="es-AR" dirty="0"/>
          </a:p>
        </p:txBody>
      </p:sp>
    </p:spTree>
  </p:cSld>
  <p:clrMapOvr>
    <a:masterClrMapping/>
  </p:clrMapOvr>
  <p:transition advTm="6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3348/03</a:t>
            </a:r>
            <a:endParaRPr lang="es-AR" dirty="0"/>
          </a:p>
        </p:txBody>
      </p:sp>
      <p:pic>
        <p:nvPicPr>
          <p:cNvPr id="5" name="4 Marcador de contenido" descr="Alianza Francesa - copi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5050" y="1219703"/>
            <a:ext cx="5111750" cy="3959806"/>
          </a:xfrm>
        </p:spPr>
      </p:pic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s-AR" sz="2400" dirty="0" smtClean="0"/>
              <a:t>Inmueble Alianza Francesa</a:t>
            </a:r>
          </a:p>
          <a:p>
            <a:endParaRPr lang="es-AR" sz="2400" dirty="0"/>
          </a:p>
          <a:p>
            <a:r>
              <a:rPr lang="es-AR" sz="2400" dirty="0" smtClean="0"/>
              <a:t>Patrimonio Arquitectónico Municipal</a:t>
            </a:r>
            <a:endParaRPr lang="es-AR" sz="2400" dirty="0"/>
          </a:p>
        </p:txBody>
      </p:sp>
    </p:spTree>
  </p:cSld>
  <p:clrMapOvr>
    <a:masterClrMapping/>
  </p:clrMapOvr>
  <p:transition advTm="6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3413/04</a:t>
            </a:r>
            <a:endParaRPr lang="es-AR" dirty="0"/>
          </a:p>
        </p:txBody>
      </p:sp>
      <p:pic>
        <p:nvPicPr>
          <p:cNvPr id="5" name="4 Marcador de contenido" descr="Prado Españo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5050" y="1284451"/>
            <a:ext cx="5111750" cy="3830311"/>
          </a:xfrm>
        </p:spPr>
      </p:pic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s-AR" sz="2800" dirty="0" smtClean="0"/>
              <a:t>Prado Español</a:t>
            </a:r>
          </a:p>
          <a:p>
            <a:endParaRPr lang="es-AR" sz="2800" dirty="0"/>
          </a:p>
          <a:p>
            <a:endParaRPr lang="es-AR" sz="2800" dirty="0" smtClean="0"/>
          </a:p>
          <a:p>
            <a:r>
              <a:rPr lang="es-AR" sz="2800" dirty="0" smtClean="0"/>
              <a:t>Monumento Histórico Municipal</a:t>
            </a:r>
            <a:endParaRPr lang="es-AR" sz="2800" dirty="0"/>
          </a:p>
        </p:txBody>
      </p:sp>
    </p:spTree>
  </p:cSld>
  <p:clrMapOvr>
    <a:masterClrMapping/>
  </p:clrMapOvr>
  <p:transition advTm="6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3559/06</a:t>
            </a:r>
            <a:endParaRPr lang="es-AR" dirty="0"/>
          </a:p>
        </p:txBody>
      </p:sp>
      <p:pic>
        <p:nvPicPr>
          <p:cNvPr id="5" name="4 Marcador de contenido" descr="Sociedad Italiana 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125313" y="273050"/>
            <a:ext cx="4011224" cy="5853113"/>
          </a:xfrm>
        </p:spPr>
      </p:pic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s-AR" sz="2800" dirty="0" smtClean="0"/>
              <a:t>Sociedad Italiana</a:t>
            </a:r>
          </a:p>
          <a:p>
            <a:endParaRPr lang="es-AR" sz="2800" dirty="0"/>
          </a:p>
          <a:p>
            <a:endParaRPr lang="es-AR" sz="2800" dirty="0" smtClean="0"/>
          </a:p>
          <a:p>
            <a:r>
              <a:rPr lang="es-AR" sz="2800" dirty="0" smtClean="0"/>
              <a:t>Monumento Histórico</a:t>
            </a:r>
            <a:endParaRPr lang="es-AR" sz="2800" dirty="0"/>
          </a:p>
        </p:txBody>
      </p:sp>
    </p:spTree>
  </p:cSld>
  <p:clrMapOvr>
    <a:masterClrMapping/>
  </p:clrMapOvr>
  <p:transition advTm="6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3631/07</a:t>
            </a:r>
            <a:endParaRPr lang="es-AR" dirty="0"/>
          </a:p>
        </p:txBody>
      </p:sp>
      <p:pic>
        <p:nvPicPr>
          <p:cNvPr id="5" name="4 Marcador de contenido" descr="Cementerio - Bóveda 6 (Echecopar - Eguiluz - Milani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484737" y="273050"/>
            <a:ext cx="3292376" cy="5853113"/>
          </a:xfrm>
        </p:spPr>
      </p:pic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AR" sz="2400" dirty="0" smtClean="0"/>
              <a:t>Bóveda 6 – Cementerio – </a:t>
            </a:r>
          </a:p>
          <a:p>
            <a:r>
              <a:rPr lang="es-AR" sz="2400" dirty="0" err="1" smtClean="0"/>
              <a:t>Etchecopar</a:t>
            </a:r>
            <a:r>
              <a:rPr lang="es-AR" sz="2400" dirty="0" smtClean="0"/>
              <a:t> y otros</a:t>
            </a:r>
          </a:p>
          <a:p>
            <a:endParaRPr lang="es-AR" sz="2400" dirty="0"/>
          </a:p>
          <a:p>
            <a:endParaRPr lang="es-AR" sz="2400" dirty="0" smtClean="0"/>
          </a:p>
          <a:p>
            <a:r>
              <a:rPr lang="es-AR" sz="2400" dirty="0" smtClean="0"/>
              <a:t>Monumento Histórico</a:t>
            </a:r>
            <a:endParaRPr lang="es-AR" dirty="0"/>
          </a:p>
        </p:txBody>
      </p:sp>
    </p:spTree>
  </p:cSld>
  <p:clrMapOvr>
    <a:masterClrMapping/>
  </p:clrMapOvr>
  <p:transition advTm="6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3743/09</a:t>
            </a:r>
            <a:endParaRPr lang="es-AR" dirty="0"/>
          </a:p>
        </p:txBody>
      </p:sp>
      <p:pic>
        <p:nvPicPr>
          <p:cNvPr id="5" name="4 Marcador de contenido" descr="Ramblas y muni - 1940 (face Cambalache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5050" y="1652769"/>
            <a:ext cx="5111750" cy="3093674"/>
          </a:xfrm>
        </p:spPr>
      </p:pic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AR" sz="2400" dirty="0" smtClean="0"/>
              <a:t>Complejo arquitectónico Salamone (palacio, plaza, ramblas)</a:t>
            </a:r>
          </a:p>
          <a:p>
            <a:endParaRPr lang="es-AR" sz="2400" dirty="0"/>
          </a:p>
          <a:p>
            <a:endParaRPr lang="es-AR" sz="2400" dirty="0" smtClean="0"/>
          </a:p>
          <a:p>
            <a:r>
              <a:rPr lang="es-AR" sz="2400" dirty="0" smtClean="0"/>
              <a:t>Designación de nombre</a:t>
            </a:r>
            <a:endParaRPr lang="es-AR" dirty="0"/>
          </a:p>
        </p:txBody>
      </p:sp>
    </p:spTree>
  </p:cSld>
  <p:clrMapOvr>
    <a:masterClrMapping/>
  </p:clrMapOvr>
  <p:transition advTm="6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3836/2010</a:t>
            </a:r>
            <a:endParaRPr lang="es-AR" dirty="0"/>
          </a:p>
        </p:txBody>
      </p:sp>
      <p:pic>
        <p:nvPicPr>
          <p:cNvPr id="5" name="4 Marcador de contenido" descr="20170926_1103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07904" y="3429000"/>
            <a:ext cx="5111750" cy="2875359"/>
          </a:xfrm>
        </p:spPr>
      </p:pic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s-AR" sz="2400" dirty="0" smtClean="0"/>
              <a:t>Bóveda 3 – </a:t>
            </a:r>
            <a:r>
              <a:rPr lang="es-AR" sz="2400" dirty="0" err="1" smtClean="0"/>
              <a:t>Gioffredo</a:t>
            </a:r>
            <a:r>
              <a:rPr lang="es-AR" sz="2400" dirty="0" smtClean="0"/>
              <a:t> </a:t>
            </a:r>
            <a:r>
              <a:rPr lang="es-AR" sz="2400" dirty="0" err="1" smtClean="0"/>
              <a:t>Flesia</a:t>
            </a:r>
            <a:endParaRPr lang="es-AR" sz="2400" dirty="0" smtClean="0"/>
          </a:p>
          <a:p>
            <a:endParaRPr lang="es-AR" sz="2400" dirty="0"/>
          </a:p>
          <a:p>
            <a:endParaRPr lang="es-AR" sz="2400" dirty="0" smtClean="0"/>
          </a:p>
          <a:p>
            <a:r>
              <a:rPr lang="es-AR" sz="2400" dirty="0" smtClean="0"/>
              <a:t>Patrimonio Cultural Municipal</a:t>
            </a:r>
            <a:endParaRPr lang="es-AR" sz="2400" dirty="0"/>
          </a:p>
        </p:txBody>
      </p:sp>
    </p:spTree>
  </p:cSld>
  <p:clrMapOvr>
    <a:masterClrMapping/>
  </p:clrMapOvr>
  <p:transition advTm="6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1872/84	</a:t>
            </a:r>
            <a:endParaRPr lang="es-AR" dirty="0"/>
          </a:p>
        </p:txBody>
      </p:sp>
      <p:pic>
        <p:nvPicPr>
          <p:cNvPr id="5" name="4 Marcador de contenido" descr="Escuela de Formación Profesiona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5050" y="1454131"/>
            <a:ext cx="5111750" cy="3490951"/>
          </a:xfrm>
        </p:spPr>
      </p:pic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s-AR" sz="3200" dirty="0" smtClean="0"/>
              <a:t>Edificio Ex Escuela 2</a:t>
            </a:r>
          </a:p>
          <a:p>
            <a:endParaRPr lang="es-AR" sz="3200" dirty="0"/>
          </a:p>
          <a:p>
            <a:r>
              <a:rPr lang="es-AR" sz="3200" dirty="0" smtClean="0"/>
              <a:t>Monumento Histórico Municipal</a:t>
            </a:r>
            <a:endParaRPr lang="es-AR" sz="3200" dirty="0"/>
          </a:p>
        </p:txBody>
      </p:sp>
    </p:spTree>
  </p:cSld>
  <p:clrMapOvr>
    <a:masterClrMapping/>
  </p:clrMapOvr>
  <p:transition advTm="6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3846/10</a:t>
            </a:r>
            <a:endParaRPr lang="es-AR" dirty="0"/>
          </a:p>
        </p:txBody>
      </p:sp>
      <p:pic>
        <p:nvPicPr>
          <p:cNvPr id="5" name="4 Marcador de contenido" descr="Indio Rico - Iglesia 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63888" y="2204864"/>
            <a:ext cx="5111750" cy="3553364"/>
          </a:xfrm>
        </p:spPr>
      </p:pic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s-AR" sz="2400" dirty="0" smtClean="0"/>
              <a:t>Parroquia Nuestra Señora del Carmen – Indio Rico</a:t>
            </a:r>
          </a:p>
          <a:p>
            <a:endParaRPr lang="es-AR" sz="2400" dirty="0"/>
          </a:p>
          <a:p>
            <a:endParaRPr lang="es-AR" sz="2400" dirty="0" smtClean="0"/>
          </a:p>
          <a:p>
            <a:r>
              <a:rPr lang="es-AR" sz="2400" dirty="0" smtClean="0"/>
              <a:t>Sitio Histórico</a:t>
            </a:r>
          </a:p>
          <a:p>
            <a:r>
              <a:rPr lang="es-AR" sz="2400" dirty="0" smtClean="0"/>
              <a:t>Patrimonio Cultural Municipal</a:t>
            </a:r>
            <a:endParaRPr lang="es-AR" sz="2400" dirty="0"/>
          </a:p>
        </p:txBody>
      </p:sp>
    </p:spTree>
  </p:cSld>
  <p:clrMapOvr>
    <a:masterClrMapping/>
  </p:clrMapOvr>
  <p:transition advTm="6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4142/2014</a:t>
            </a:r>
            <a:endParaRPr lang="es-AR" dirty="0"/>
          </a:p>
        </p:txBody>
      </p:sp>
      <p:pic>
        <p:nvPicPr>
          <p:cNvPr id="5" name="4 Marcador de contenido" descr="municipalidad Pringles. 1889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23928" y="2636912"/>
            <a:ext cx="4800533" cy="3600400"/>
          </a:xfrm>
        </p:spPr>
      </p:pic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s-AR" sz="2400" dirty="0" smtClean="0"/>
              <a:t>Sala Dardo Rocha – Primer bautismo presidencial (1907)</a:t>
            </a:r>
          </a:p>
          <a:p>
            <a:endParaRPr lang="es-AR" sz="2400" dirty="0"/>
          </a:p>
          <a:p>
            <a:endParaRPr lang="es-AR" sz="2400" dirty="0" smtClean="0"/>
          </a:p>
          <a:p>
            <a:r>
              <a:rPr lang="es-AR" sz="2400" dirty="0" smtClean="0"/>
              <a:t>Sitio Histórico</a:t>
            </a:r>
          </a:p>
          <a:p>
            <a:r>
              <a:rPr lang="es-AR" sz="2400" dirty="0" smtClean="0"/>
              <a:t>Patrimonio Cultural</a:t>
            </a:r>
            <a:endParaRPr lang="es-AR" sz="2400" dirty="0"/>
          </a:p>
        </p:txBody>
      </p:sp>
      <p:pic>
        <p:nvPicPr>
          <p:cNvPr id="6" name="5 Imagen" descr="43- Foto de los festejos del padrinazgo de José Brost (en Casa de Cultura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332656"/>
            <a:ext cx="4124629" cy="2996952"/>
          </a:xfrm>
          <a:prstGeom prst="rect">
            <a:avLst/>
          </a:prstGeom>
        </p:spPr>
      </p:pic>
    </p:spTree>
  </p:cSld>
  <p:clrMapOvr>
    <a:masterClrMapping/>
  </p:clrMapOvr>
  <p:transition advTm="6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2051/86</a:t>
            </a:r>
            <a:endParaRPr lang="es-AR" dirty="0"/>
          </a:p>
        </p:txBody>
      </p:sp>
      <p:pic>
        <p:nvPicPr>
          <p:cNvPr id="5" name="4 Marcador de contenido" descr="Empedrado 1 - J. W.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5050" y="1495690"/>
            <a:ext cx="5111750" cy="3407833"/>
          </a:xfrm>
        </p:spPr>
      </p:pic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s-AR" sz="3200" dirty="0" smtClean="0"/>
              <a:t>Empedrado</a:t>
            </a:r>
          </a:p>
          <a:p>
            <a:endParaRPr lang="es-AR" sz="3200" dirty="0"/>
          </a:p>
          <a:p>
            <a:r>
              <a:rPr lang="es-AR" sz="3200" dirty="0" smtClean="0"/>
              <a:t>Monumento Histórico Municipal</a:t>
            </a:r>
            <a:endParaRPr lang="es-AR" sz="3200" dirty="0"/>
          </a:p>
        </p:txBody>
      </p:sp>
    </p:spTree>
  </p:cSld>
  <p:clrMapOvr>
    <a:masterClrMapping/>
  </p:clrMapOvr>
  <p:transition advTm="6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2052/86</a:t>
            </a:r>
            <a:endParaRPr lang="es-AR" dirty="0"/>
          </a:p>
        </p:txBody>
      </p:sp>
      <p:pic>
        <p:nvPicPr>
          <p:cNvPr id="5" name="4 Marcador de contenido" descr="6- Rambla y Municipalidad - Enero 19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99792" y="2564904"/>
            <a:ext cx="6039182" cy="3984798"/>
          </a:xfrm>
        </p:spPr>
      </p:pic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s-AR" sz="3200" dirty="0" smtClean="0"/>
              <a:t>Complejo arquitectónico: palacio, </a:t>
            </a:r>
          </a:p>
          <a:p>
            <a:r>
              <a:rPr lang="es-AR" sz="3200" dirty="0" smtClean="0"/>
              <a:t>plaza, </a:t>
            </a:r>
          </a:p>
          <a:p>
            <a:r>
              <a:rPr lang="es-AR" sz="3200" dirty="0" smtClean="0"/>
              <a:t>ramblas</a:t>
            </a:r>
            <a:endParaRPr lang="es-AR" sz="3200" dirty="0"/>
          </a:p>
        </p:txBody>
      </p:sp>
    </p:spTree>
  </p:cSld>
  <p:clrMapOvr>
    <a:masterClrMapping/>
  </p:clrMapOvr>
  <p:transition advTm="6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2590/91</a:t>
            </a:r>
            <a:endParaRPr lang="es-AR" dirty="0"/>
          </a:p>
        </p:txBody>
      </p:sp>
      <p:pic>
        <p:nvPicPr>
          <p:cNvPr id="5" name="4 Marcador de contenido" descr="Postales de Pringles - Plaza Pringles 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067944" y="404664"/>
            <a:ext cx="4091924" cy="5964262"/>
          </a:xfrm>
        </p:spPr>
      </p:pic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s-AR" sz="3600" dirty="0" smtClean="0"/>
              <a:t>Edificio de Casa de Cultura</a:t>
            </a:r>
          </a:p>
          <a:p>
            <a:endParaRPr lang="es-AR" sz="3600" dirty="0"/>
          </a:p>
          <a:p>
            <a:r>
              <a:rPr lang="es-AR" sz="3600" dirty="0" smtClean="0"/>
              <a:t>Monumento</a:t>
            </a:r>
          </a:p>
          <a:p>
            <a:r>
              <a:rPr lang="es-AR" sz="3600" dirty="0" smtClean="0"/>
              <a:t>histórico</a:t>
            </a:r>
            <a:endParaRPr lang="es-AR" sz="3600" dirty="0"/>
          </a:p>
        </p:txBody>
      </p:sp>
    </p:spTree>
  </p:cSld>
  <p:clrMapOvr>
    <a:masterClrMapping/>
  </p:clrMapOvr>
  <p:transition advTm="6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9" name="8 Marcador de contenido" descr="Antigua Municipalidad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3645024"/>
            <a:ext cx="4902933" cy="2685491"/>
          </a:xfrm>
        </p:spPr>
      </p:pic>
      <p:pic>
        <p:nvPicPr>
          <p:cNvPr id="16" name="15 Marcador de contenido" descr="Primer edificio municipal 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627784" y="692696"/>
            <a:ext cx="6171784" cy="2880320"/>
          </a:xfrm>
        </p:spPr>
      </p:pic>
    </p:spTree>
  </p:cSld>
  <p:clrMapOvr>
    <a:masterClrMapping/>
  </p:clrMapOvr>
  <p:transition advTm="6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5" name="4 Marcador de contenido" descr="Reforma primer edificio municipal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635896" y="3188777"/>
            <a:ext cx="4758680" cy="3015135"/>
          </a:xfrm>
        </p:spPr>
      </p:pic>
      <p:pic>
        <p:nvPicPr>
          <p:cNvPr id="8" name="7 Marcador de contenido" descr="51- Edificio Municipal - La Prensa, 10 julio 193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39552" y="692696"/>
            <a:ext cx="4038600" cy="2843748"/>
          </a:xfrm>
        </p:spPr>
      </p:pic>
    </p:spTree>
  </p:cSld>
  <p:clrMapOvr>
    <a:masterClrMapping/>
  </p:clrMapOvr>
  <p:transition advTm="6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2632/92</a:t>
            </a:r>
            <a:endParaRPr lang="es-AR" dirty="0"/>
          </a:p>
        </p:txBody>
      </p:sp>
      <p:pic>
        <p:nvPicPr>
          <p:cNvPr id="5" name="4 Marcador de contenido" descr="Teatro Español - calle Stegmann 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03848" y="1445082"/>
            <a:ext cx="5482952" cy="3763867"/>
          </a:xfrm>
        </p:spPr>
      </p:pic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s-AR" sz="4400" dirty="0" smtClean="0"/>
              <a:t>Teatro Español</a:t>
            </a:r>
            <a:endParaRPr lang="es-AR" sz="4400" dirty="0"/>
          </a:p>
        </p:txBody>
      </p:sp>
    </p:spTree>
  </p:cSld>
  <p:clrMapOvr>
    <a:masterClrMapping/>
  </p:clrMapOvr>
  <p:transition advTm="6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2719/93</a:t>
            </a:r>
            <a:endParaRPr lang="es-AR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s-AR" sz="2400" dirty="0" smtClean="0"/>
              <a:t>Complejo Arquitectónico</a:t>
            </a:r>
          </a:p>
          <a:p>
            <a:r>
              <a:rPr lang="es-AR" sz="2400" dirty="0" smtClean="0"/>
              <a:t>Palacio, plaza, ramblas y ex matadero</a:t>
            </a:r>
          </a:p>
          <a:p>
            <a:endParaRPr lang="es-AR" sz="2400" dirty="0"/>
          </a:p>
          <a:p>
            <a:r>
              <a:rPr lang="es-AR" sz="2400" dirty="0" smtClean="0"/>
              <a:t>Interés público su defensa, mejoramiento y recuperación</a:t>
            </a:r>
            <a:endParaRPr lang="es-AR" sz="2400" dirty="0"/>
          </a:p>
        </p:txBody>
      </p:sp>
      <p:pic>
        <p:nvPicPr>
          <p:cNvPr id="7" name="6 Marcador de contenido" descr="CORONEL PRINGLES (39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63888" y="1772816"/>
            <a:ext cx="5111750" cy="3407833"/>
          </a:xfrm>
        </p:spPr>
      </p:pic>
    </p:spTree>
  </p:cSld>
  <p:clrMapOvr>
    <a:masterClrMapping/>
  </p:clrMapOvr>
  <p:transition advTm="6000"/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199</Words>
  <Application>Microsoft Office PowerPoint</Application>
  <PresentationFormat>Presentación en pantalla (4:3)</PresentationFormat>
  <Paragraphs>86</Paragraphs>
  <Slides>21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2" baseType="lpstr">
      <vt:lpstr>Tema de Office</vt:lpstr>
      <vt:lpstr>Patrimonio arquitectónico e histórico</vt:lpstr>
      <vt:lpstr>1872/84 </vt:lpstr>
      <vt:lpstr>2051/86</vt:lpstr>
      <vt:lpstr>2052/86</vt:lpstr>
      <vt:lpstr>2590/91</vt:lpstr>
      <vt:lpstr>Diapositiva 6</vt:lpstr>
      <vt:lpstr>Diapositiva 7</vt:lpstr>
      <vt:lpstr>2632/92</vt:lpstr>
      <vt:lpstr>2719/93</vt:lpstr>
      <vt:lpstr>2720/93</vt:lpstr>
      <vt:lpstr>3014/98</vt:lpstr>
      <vt:lpstr>3182/00</vt:lpstr>
      <vt:lpstr>3258/01</vt:lpstr>
      <vt:lpstr>3348/03</vt:lpstr>
      <vt:lpstr>3413/04</vt:lpstr>
      <vt:lpstr>3559/06</vt:lpstr>
      <vt:lpstr>3631/07</vt:lpstr>
      <vt:lpstr>3743/09</vt:lpstr>
      <vt:lpstr>3836/2010</vt:lpstr>
      <vt:lpstr>3846/10</vt:lpstr>
      <vt:lpstr>4142/2014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Patrimonio arquitectónico e histórico</dc:title>
  <dc:creator>-</dc:creator>
  <cp:lastModifiedBy>-</cp:lastModifiedBy>
  <cp:revision>21</cp:revision>
  <dcterms:created xsi:type="dcterms:W3CDTF">2017-09-26T11:14:19Z</dcterms:created>
  <dcterms:modified xsi:type="dcterms:W3CDTF">2017-09-27T19:42:24Z</dcterms:modified>
</cp:coreProperties>
</file>